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474C-A624-464B-836D-F0EF14E63D91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3255-5EED-4E18-BDF2-60D400B6D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329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474C-A624-464B-836D-F0EF14E63D91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3255-5EED-4E18-BDF2-60D400B6D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010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474C-A624-464B-836D-F0EF14E63D91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3255-5EED-4E18-BDF2-60D400B6D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553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474C-A624-464B-836D-F0EF14E63D91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3255-5EED-4E18-BDF2-60D400B6D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30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474C-A624-464B-836D-F0EF14E63D91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3255-5EED-4E18-BDF2-60D400B6D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941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474C-A624-464B-836D-F0EF14E63D91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3255-5EED-4E18-BDF2-60D400B6D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9077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474C-A624-464B-836D-F0EF14E63D91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3255-5EED-4E18-BDF2-60D400B6D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117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474C-A624-464B-836D-F0EF14E63D91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3255-5EED-4E18-BDF2-60D400B6D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91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474C-A624-464B-836D-F0EF14E63D91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3255-5EED-4E18-BDF2-60D400B6D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0750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474C-A624-464B-836D-F0EF14E63D91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3255-5EED-4E18-BDF2-60D400B6D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180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474C-A624-464B-836D-F0EF14E63D91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3255-5EED-4E18-BDF2-60D400B6D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100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7474C-A624-464B-836D-F0EF14E63D91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23255-5EED-4E18-BDF2-60D400B6D9C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MSIPCMContentMarking" descr="{&quot;HashCode&quot;:-1699574231,&quot;Placement&quot;:&quot;Footer&quot;}"/>
          <p:cNvSpPr txBox="1"/>
          <p:nvPr userDrawn="1"/>
        </p:nvSpPr>
        <p:spPr>
          <a:xfrm>
            <a:off x="0" y="6646927"/>
            <a:ext cx="619703" cy="21107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cs-CZ" sz="700">
                <a:solidFill>
                  <a:srgbClr val="000000"/>
                </a:solidFill>
                <a:latin typeface="Calibri" panose="020F0502020204030204" pitchFamily="34" charset="0"/>
              </a:rPr>
              <a:t>C2 General</a:t>
            </a:r>
          </a:p>
        </p:txBody>
      </p:sp>
    </p:spTree>
    <p:extLst>
      <p:ext uri="{BB962C8B-B14F-4D97-AF65-F5344CB8AC3E}">
        <p14:creationId xmlns:p14="http://schemas.microsoft.com/office/powerpoint/2010/main" val="2111296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4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Dnešní doba má i svá pozitiva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183928"/>
            <a:ext cx="9144000" cy="1655762"/>
          </a:xfrm>
        </p:spPr>
        <p:txBody>
          <a:bodyPr/>
          <a:lstStyle/>
          <a:p>
            <a:r>
              <a:rPr lang="cs-CZ" sz="2000" b="1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Denisa </a:t>
            </a:r>
            <a:r>
              <a:rPr lang="cs-CZ" sz="2000" b="1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Bellinger</a:t>
            </a:r>
            <a:r>
              <a:rPr lang="cs-CZ" sz="2000" b="1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a Lucia Hlavová </a:t>
            </a:r>
            <a:endParaRPr lang="en-US" sz="2000" b="1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endParaRPr lang="cs-CZ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87" y="4925290"/>
            <a:ext cx="6905625" cy="1828800"/>
          </a:xfrm>
          <a:prstGeom prst="rect">
            <a:avLst/>
          </a:prstGeom>
          <a:effectLst>
            <a:softEdge rad="152400"/>
          </a:effectLst>
        </p:spPr>
      </p:pic>
    </p:spTree>
    <p:extLst>
      <p:ext uri="{BB962C8B-B14F-4D97-AF65-F5344CB8AC3E}">
        <p14:creationId xmlns:p14="http://schemas.microsoft.com/office/powerpoint/2010/main" val="235301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4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93762"/>
            <a:ext cx="10515600" cy="1325563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chemeClr val="accent5">
                    <a:lumMod val="75000"/>
                  </a:schemeClr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Výchozí situace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654300"/>
            <a:ext cx="10220325" cy="4351338"/>
          </a:xfrm>
        </p:spPr>
        <p:txBody>
          <a:bodyPr/>
          <a:lstStyle/>
          <a:p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Přišlo to bez varování </a:t>
            </a:r>
          </a:p>
          <a:p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To, co je neznámé, v nás vyvolává strach a obavy </a:t>
            </a:r>
          </a:p>
          <a:p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Přizpůsobení se novým podmínkám / </a:t>
            </a:r>
            <a:r>
              <a:rPr lang="cs-CZ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Home</a:t>
            </a:r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lang="cs-CZ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office</a:t>
            </a:r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, kde to jde</a:t>
            </a:r>
          </a:p>
          <a:p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Každý máme jiné výchozí podmínky a s nimi spojené těžkosti, ale jsme na jedné lodi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3543" y="5472112"/>
            <a:ext cx="1320514" cy="1247774"/>
          </a:xfrm>
          <a:prstGeom prst="rect">
            <a:avLst/>
          </a:prstGeom>
          <a:effectLst>
            <a:softEdge rad="76200"/>
          </a:effectLst>
        </p:spPr>
      </p:pic>
    </p:spTree>
    <p:extLst>
      <p:ext uri="{BB962C8B-B14F-4D97-AF65-F5344CB8AC3E}">
        <p14:creationId xmlns:p14="http://schemas.microsoft.com/office/powerpoint/2010/main" val="1121924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4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chemeClr val="accent5">
                    <a:lumMod val="75000"/>
                  </a:schemeClr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Co bychom si mohli vzít jako inspiraci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306050" cy="4351338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Znovuobjevení lidské stránky v nás – laskavost, velkorysost, trpělivost, ohleduplnost, sounáležitost, mám právo se cítit … zranitelný / zmatený / autentický … </a:t>
            </a:r>
          </a:p>
          <a:p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Jde to oddělit - pracovní a soukromý život ? </a:t>
            </a:r>
          </a:p>
          <a:p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Jak dát lidem více prostoru, aby se uplatnili ( přirozená role leadera v praxi ) ?</a:t>
            </a:r>
          </a:p>
          <a:p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Je možné zjednodušit fungování své rodiny/firmy ? Jak ?</a:t>
            </a:r>
          </a:p>
          <a:p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Naučit se říkat NE </a:t>
            </a:r>
          </a:p>
          <a:p>
            <a:r>
              <a:rPr lang="cs-CZ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Good</a:t>
            </a:r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lang="cs-CZ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enough</a:t>
            </a:r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lang="cs-CZ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is</a:t>
            </a:r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a </a:t>
            </a:r>
            <a:r>
              <a:rPr lang="cs-CZ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new</a:t>
            </a:r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lang="cs-CZ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perfect</a:t>
            </a:r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– nemusím být dokonalý </a:t>
            </a:r>
          </a:p>
          <a:p>
            <a:endParaRPr lang="cs-CZ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3543" y="5467348"/>
            <a:ext cx="1320514" cy="1247774"/>
          </a:xfrm>
          <a:prstGeom prst="rect">
            <a:avLst/>
          </a:prstGeom>
          <a:effectLst>
            <a:softEdge rad="76200"/>
          </a:effectLst>
        </p:spPr>
      </p:pic>
    </p:spTree>
    <p:extLst>
      <p:ext uri="{BB962C8B-B14F-4D97-AF65-F5344CB8AC3E}">
        <p14:creationId xmlns:p14="http://schemas.microsoft.com/office/powerpoint/2010/main" val="33583688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139</Words>
  <Application>Microsoft Office PowerPoint</Application>
  <PresentationFormat>Vlastní</PresentationFormat>
  <Paragraphs>14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Office</vt:lpstr>
      <vt:lpstr>Dnešní doba má i svá pozitiva </vt:lpstr>
      <vt:lpstr>Výchozí situace </vt:lpstr>
      <vt:lpstr>Co bychom si mohli vzít jako inspiraci</vt:lpstr>
    </vt:vector>
  </TitlesOfParts>
  <Company>UPC, s.r.o.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Dnešní doba má i svá pozitiva</dc:title>
  <dc:creator>Kozakova, Dominika, Vodafone CZ</dc:creator>
  <cp:lastModifiedBy>UPP ČR</cp:lastModifiedBy>
  <cp:revision>2</cp:revision>
  <dcterms:created xsi:type="dcterms:W3CDTF">2020-04-27T13:06:09Z</dcterms:created>
  <dcterms:modified xsi:type="dcterms:W3CDTF">2020-04-28T19:23:41Z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359f705-2ba0-454b-9cfc-6ce5bcaac040_Enabled">
    <vt:lpwstr>True</vt:lpwstr>
  </property>
  <property fmtid="{D5CDD505-2E9C-101B-9397-08002B2CF9AE}" pid="3" name="MSIP_Label_0359f705-2ba0-454b-9cfc-6ce5bcaac040_SiteId">
    <vt:lpwstr>68283f3b-8487-4c86-adb3-a5228f18b893</vt:lpwstr>
  </property>
  <property fmtid="{D5CDD505-2E9C-101B-9397-08002B2CF9AE}" pid="4" name="MSIP_Label_0359f705-2ba0-454b-9cfc-6ce5bcaac040_Owner">
    <vt:lpwstr>Dominika.Kozakova@vodafone.com</vt:lpwstr>
  </property>
  <property fmtid="{D5CDD505-2E9C-101B-9397-08002B2CF9AE}" pid="5" name="MSIP_Label_0359f705-2ba0-454b-9cfc-6ce5bcaac040_SetDate">
    <vt:lpwstr>2020-04-27T13:27:21.3985171Z</vt:lpwstr>
  </property>
  <property fmtid="{D5CDD505-2E9C-101B-9397-08002B2CF9AE}" pid="6" name="MSIP_Label_0359f705-2ba0-454b-9cfc-6ce5bcaac040_Name">
    <vt:lpwstr>C2 General</vt:lpwstr>
  </property>
  <property fmtid="{D5CDD505-2E9C-101B-9397-08002B2CF9AE}" pid="7" name="MSIP_Label_0359f705-2ba0-454b-9cfc-6ce5bcaac040_Application">
    <vt:lpwstr>Microsoft Azure Information Protection</vt:lpwstr>
  </property>
  <property fmtid="{D5CDD505-2E9C-101B-9397-08002B2CF9AE}" pid="8" name="MSIP_Label_0359f705-2ba0-454b-9cfc-6ce5bcaac040_ActionId">
    <vt:lpwstr>23ff39c9-d332-40db-9733-b1738441372d</vt:lpwstr>
  </property>
  <property fmtid="{D5CDD505-2E9C-101B-9397-08002B2CF9AE}" pid="9" name="MSIP_Label_0359f705-2ba0-454b-9cfc-6ce5bcaac040_Extended_MSFT_Method">
    <vt:lpwstr>Automatic</vt:lpwstr>
  </property>
  <property fmtid="{D5CDD505-2E9C-101B-9397-08002B2CF9AE}" pid="10" name="Sensitivity">
    <vt:lpwstr>C2 General</vt:lpwstr>
  </property>
</Properties>
</file>