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32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01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55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94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0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1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75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10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474C-A624-464B-836D-F0EF14E63D91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3255-5EED-4E18-BDF2-60D400B6D9C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-1699574231,&quot;Placement&quot;:&quot;Footer&quot;}"/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211129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Dnešní doba má i svá pozitiva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83928"/>
            <a:ext cx="9144000" cy="1655762"/>
          </a:xfrm>
        </p:spPr>
        <p:txBody>
          <a:bodyPr/>
          <a:lstStyle/>
          <a:p>
            <a:r>
              <a:rPr lang="cs-CZ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Denisa </a:t>
            </a:r>
            <a:r>
              <a:rPr lang="cs-CZ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Bellinger</a:t>
            </a:r>
            <a:r>
              <a:rPr lang="cs-CZ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Lucia Hlavová </a:t>
            </a:r>
            <a:endParaRPr lang="en-US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cs-CZ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87" y="4925290"/>
            <a:ext cx="6905625" cy="1828800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23530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93762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Výchozí situace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54300"/>
            <a:ext cx="10220325" cy="4351338"/>
          </a:xfrm>
        </p:spPr>
        <p:txBody>
          <a:bodyPr/>
          <a:lstStyle/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Přišlo to bez varování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To, co je neznámé, v nás vyvolává strach a obavy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Přizpůsobení se novým podmínkám /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Home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office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kde to jde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Každý máme jiné výchozí podmínky a s nimi spojené těžkosti, ale jsme na jedné lodi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543" y="5472112"/>
            <a:ext cx="1320514" cy="1247774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112192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 bychom si mohli vzít jako inspiraci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06050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Znovuobjevení lidské stránky v nás – laskavost, velkorysost, trpělivost, ohleduplnost, sounáležitost, mám právo se cítit … zranitelný / zmatený / autentický …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Jde to oddělit - pracovní a soukromý život ? 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Jak dát lidem více prostoru, aby se uplatnili ( přirozená role leadera v praxi ) ?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 možné zjednodušit fungování své rodiny/firmy ? Jak ?</a:t>
            </a:r>
          </a:p>
          <a:p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Naučit se říkat NE </a:t>
            </a:r>
          </a:p>
          <a:p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enough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is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new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cs-CZ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perfect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– nemusím být dokonalý </a:t>
            </a:r>
          </a:p>
          <a:p>
            <a:endParaRPr lang="cs-CZ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543" y="5467348"/>
            <a:ext cx="1320514" cy="1247774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3358368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139</Words>
  <Application>Microsoft Office PowerPoint</Application>
  <PresentationFormat>Vlastní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Dnešní doba má i svá pozitiva </vt:lpstr>
      <vt:lpstr>Výchozí situace </vt:lpstr>
      <vt:lpstr>Co bychom si mohli vzít jako inspiraci</vt:lpstr>
    </vt:vector>
  </TitlesOfParts>
  <Company>UPC,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Dnešní doba má i svá pozitiva</dc:title>
  <dc:creator>Kozakova, Dominika, Vodafone CZ</dc:creator>
  <cp:lastModifiedBy>UPP ČR</cp:lastModifiedBy>
  <cp:revision>2</cp:revision>
  <dcterms:created xsi:type="dcterms:W3CDTF">2020-04-27T13:06:09Z</dcterms:created>
  <dcterms:modified xsi:type="dcterms:W3CDTF">2020-04-28T19:23:41Z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Dominika.Kozakova@vodafone.com</vt:lpwstr>
  </property>
  <property fmtid="{D5CDD505-2E9C-101B-9397-08002B2CF9AE}" pid="5" name="MSIP_Label_0359f705-2ba0-454b-9cfc-6ce5bcaac040_SetDate">
    <vt:lpwstr>2020-04-27T13:27:21.3985171Z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ActionId">
    <vt:lpwstr>23ff39c9-d332-40db-9733-b1738441372d</vt:lpwstr>
  </property>
  <property fmtid="{D5CDD505-2E9C-101B-9397-08002B2CF9AE}" pid="9" name="MSIP_Label_0359f705-2ba0-454b-9cfc-6ce5bcaac040_Extended_MSFT_Method">
    <vt:lpwstr>Automatic</vt:lpwstr>
  </property>
  <property fmtid="{D5CDD505-2E9C-101B-9397-08002B2CF9AE}" pid="10" name="Sensitivity">
    <vt:lpwstr>C2 General</vt:lpwstr>
  </property>
</Properties>
</file>